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5" r:id="rId6"/>
    <p:sldId id="259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Alata" panose="020B0604020202020204" charset="0"/>
      <p:regular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Extra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811E84-AB3E-6E0F-FE5C-1C66388136F3}" v="143" dt="2025-01-04T18:26:42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30" y="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6018" y="0"/>
            <a:ext cx="16350295" cy="10287000"/>
          </a:xfrm>
          <a:custGeom>
            <a:avLst/>
            <a:gdLst/>
            <a:ahLst/>
            <a:cxnLst/>
            <a:rect l="l" t="t" r="r" b="b"/>
            <a:pathLst>
              <a:path w="16350295" h="10287000">
                <a:moveTo>
                  <a:pt x="0" y="0"/>
                </a:moveTo>
                <a:lnTo>
                  <a:pt x="16350296" y="0"/>
                </a:lnTo>
                <a:lnTo>
                  <a:pt x="163502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29" r="-24535"/>
            </a:stretch>
          </a:blipFill>
        </p:spPr>
        <p:txBody>
          <a:bodyPr/>
          <a:lstStyle/>
          <a:p>
            <a:endParaRPr lang="ar-JO"/>
          </a:p>
        </p:txBody>
      </p:sp>
      <p:sp>
        <p:nvSpPr>
          <p:cNvPr id="3" name="Freeform 3"/>
          <p:cNvSpPr/>
          <p:nvPr/>
        </p:nvSpPr>
        <p:spPr>
          <a:xfrm rot="-5400000">
            <a:off x="5819783" y="2242772"/>
            <a:ext cx="10287000" cy="5801456"/>
          </a:xfrm>
          <a:custGeom>
            <a:avLst/>
            <a:gdLst/>
            <a:ahLst/>
            <a:cxnLst/>
            <a:rect l="l" t="t" r="r" b="b"/>
            <a:pathLst>
              <a:path w="10287000" h="5801456">
                <a:moveTo>
                  <a:pt x="0" y="0"/>
                </a:moveTo>
                <a:lnTo>
                  <a:pt x="10287000" y="0"/>
                </a:lnTo>
                <a:lnTo>
                  <a:pt x="10287000" y="5801456"/>
                </a:lnTo>
                <a:lnTo>
                  <a:pt x="0" y="58014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JO"/>
          </a:p>
        </p:txBody>
      </p:sp>
      <p:sp>
        <p:nvSpPr>
          <p:cNvPr id="4" name="TextBox 4"/>
          <p:cNvSpPr txBox="1"/>
          <p:nvPr/>
        </p:nvSpPr>
        <p:spPr>
          <a:xfrm>
            <a:off x="7748742" y="2123767"/>
            <a:ext cx="8655967" cy="270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99"/>
              </a:lnSpc>
            </a:pPr>
            <a:r>
              <a:rPr lang="en-US" sz="18999" spc="-569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IMDB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79324" y="4356484"/>
            <a:ext cx="9725385" cy="207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5950"/>
              </a:lnSpc>
            </a:pPr>
            <a:r>
              <a:rPr lang="en-US" sz="14500" spc="-435">
                <a:solidFill>
                  <a:srgbClr val="5CE1E6"/>
                </a:solidFill>
                <a:latin typeface="Alata"/>
                <a:ea typeface="Alata"/>
                <a:cs typeface="Alata"/>
                <a:sym typeface="Alata"/>
              </a:rPr>
              <a:t>MOVIES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75040" y="6421157"/>
            <a:ext cx="6929669" cy="408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Final Project Presentation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5040" y="7074317"/>
            <a:ext cx="6929669" cy="834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Submitted To:</a:t>
            </a:r>
          </a:p>
          <a:p>
            <a:pPr algn="ctr">
              <a:lnSpc>
                <a:spcPts val="3359"/>
              </a:lnSpc>
            </a:pPr>
            <a:r>
              <a:rPr lang="en-US" sz="223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Dr. Rasha Al-bashaireh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EDF5E4-AC59-F9B6-C6A1-1A5CFC041D38}"/>
              </a:ext>
            </a:extLst>
          </p:cNvPr>
          <p:cNvSpPr txBox="1"/>
          <p:nvPr/>
        </p:nvSpPr>
        <p:spPr>
          <a:xfrm>
            <a:off x="-617706" y="9535857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chemeClr val="bg1"/>
                </a:solidFill>
                <a:ea typeface="Calibri"/>
                <a:cs typeface="Calibri"/>
              </a:rPr>
              <a:t>1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ar-JO"/>
          </a:p>
        </p:txBody>
      </p:sp>
      <p:grpSp>
        <p:nvGrpSpPr>
          <p:cNvPr id="3" name="Group 3"/>
          <p:cNvGrpSpPr/>
          <p:nvPr/>
        </p:nvGrpSpPr>
        <p:grpSpPr>
          <a:xfrm>
            <a:off x="-117971" y="1028700"/>
            <a:ext cx="18523942" cy="8229600"/>
            <a:chOff x="0" y="0"/>
            <a:chExt cx="24698590" cy="10972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698590" cy="10972800"/>
            </a:xfrm>
            <a:prstGeom prst="rect">
              <a:avLst/>
            </a:prstGeom>
            <a:solidFill>
              <a:srgbClr val="5CE1E6">
                <a:alpha val="48627"/>
              </a:srgbClr>
            </a:solidFill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5" name="AutoShape 5"/>
          <p:cNvSpPr/>
          <p:nvPr/>
        </p:nvSpPr>
        <p:spPr>
          <a:xfrm>
            <a:off x="1837235" y="5542505"/>
            <a:ext cx="7688712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6" name="Freeform 6"/>
          <p:cNvSpPr/>
          <p:nvPr/>
        </p:nvSpPr>
        <p:spPr>
          <a:xfrm flipH="1">
            <a:off x="10310840" y="1154920"/>
            <a:ext cx="7977160" cy="7977160"/>
          </a:xfrm>
          <a:custGeom>
            <a:avLst/>
            <a:gdLst/>
            <a:ahLst/>
            <a:cxnLst/>
            <a:rect l="l" t="t" r="r" b="b"/>
            <a:pathLst>
              <a:path w="7977160" h="7977160">
                <a:moveTo>
                  <a:pt x="7977160" y="0"/>
                </a:moveTo>
                <a:lnTo>
                  <a:pt x="0" y="0"/>
                </a:lnTo>
                <a:lnTo>
                  <a:pt x="0" y="7977160"/>
                </a:lnTo>
                <a:lnTo>
                  <a:pt x="7977160" y="7977160"/>
                </a:lnTo>
                <a:lnTo>
                  <a:pt x="79771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JO"/>
          </a:p>
        </p:txBody>
      </p:sp>
      <p:sp>
        <p:nvSpPr>
          <p:cNvPr id="7" name="TextBox 7"/>
          <p:cNvSpPr txBox="1"/>
          <p:nvPr/>
        </p:nvSpPr>
        <p:spPr>
          <a:xfrm>
            <a:off x="9525947" y="8287496"/>
            <a:ext cx="8683242" cy="25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00" spc="-528" dirty="0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</a:t>
            </a:r>
            <a:endParaRPr lang="en-US" sz="17610" spc="-528" dirty="0">
              <a:solidFill>
                <a:srgbClr val="FFFFFF">
                  <a:alpha val="14902"/>
                </a:srgbClr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37235" y="3800006"/>
            <a:ext cx="924229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THANK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3697-D46A-FB59-4532-943621E17C7E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10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56862" y="5128073"/>
            <a:ext cx="2855513" cy="2215571"/>
            <a:chOff x="0" y="0"/>
            <a:chExt cx="3807350" cy="29540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8964" b="18964"/>
            <a:stretch>
              <a:fillRect/>
            </a:stretch>
          </p:blipFill>
          <p:spPr>
            <a:xfrm>
              <a:off x="0" y="0"/>
              <a:ext cx="3807350" cy="2954094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335024" y="5143500"/>
            <a:ext cx="2925176" cy="2215571"/>
            <a:chOff x="0" y="0"/>
            <a:chExt cx="3900234" cy="295409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8046" b="18791"/>
            <a:stretch>
              <a:fillRect/>
            </a:stretch>
          </p:blipFill>
          <p:spPr>
            <a:xfrm>
              <a:off x="0" y="0"/>
              <a:ext cx="3900234" cy="295409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295352" y="5143500"/>
            <a:ext cx="2728461" cy="2215571"/>
            <a:chOff x="0" y="0"/>
            <a:chExt cx="3637947" cy="2954094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t="19549" b="19549"/>
            <a:stretch>
              <a:fillRect/>
            </a:stretch>
          </p:blipFill>
          <p:spPr>
            <a:xfrm>
              <a:off x="0" y="0"/>
              <a:ext cx="3637947" cy="2954094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2191953" y="2170112"/>
            <a:ext cx="11181872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9" name="AutoShape 9"/>
          <p:cNvSpPr/>
          <p:nvPr/>
        </p:nvSpPr>
        <p:spPr>
          <a:xfrm>
            <a:off x="14953754" y="2170112"/>
            <a:ext cx="696219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10" name="AutoShape 10"/>
          <p:cNvSpPr/>
          <p:nvPr/>
        </p:nvSpPr>
        <p:spPr>
          <a:xfrm flipV="1">
            <a:off x="13639447" y="2170112"/>
            <a:ext cx="1123083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11" name="AutoShape 11"/>
          <p:cNvSpPr/>
          <p:nvPr/>
        </p:nvSpPr>
        <p:spPr>
          <a:xfrm>
            <a:off x="15816025" y="2170112"/>
            <a:ext cx="469046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12" name="AutoShape 12"/>
          <p:cNvSpPr/>
          <p:nvPr/>
        </p:nvSpPr>
        <p:spPr>
          <a:xfrm>
            <a:off x="16472576" y="2170112"/>
            <a:ext cx="199868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13" name="AutoShape 13"/>
          <p:cNvSpPr/>
          <p:nvPr/>
        </p:nvSpPr>
        <p:spPr>
          <a:xfrm>
            <a:off x="16826830" y="2170112"/>
            <a:ext cx="199868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14" name="AutoShape 14"/>
          <p:cNvSpPr/>
          <p:nvPr/>
        </p:nvSpPr>
        <p:spPr>
          <a:xfrm>
            <a:off x="17159366" y="2170112"/>
            <a:ext cx="95954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grpSp>
        <p:nvGrpSpPr>
          <p:cNvPr id="15" name="Group 15"/>
          <p:cNvGrpSpPr/>
          <p:nvPr/>
        </p:nvGrpSpPr>
        <p:grpSpPr>
          <a:xfrm>
            <a:off x="14953754" y="5143500"/>
            <a:ext cx="2551166" cy="2200144"/>
            <a:chOff x="0" y="0"/>
            <a:chExt cx="3401554" cy="2933525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t="17659" b="17659"/>
            <a:stretch>
              <a:fillRect/>
            </a:stretch>
          </p:blipFill>
          <p:spPr>
            <a:xfrm>
              <a:off x="0" y="0"/>
              <a:ext cx="3401554" cy="2933525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1205565" y="8287496"/>
            <a:ext cx="7003624" cy="495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78604" y="2260600"/>
            <a:ext cx="9242292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GROUP# 13</a:t>
            </a:r>
          </a:p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MEMBERS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70564" y="7453636"/>
            <a:ext cx="2628108" cy="36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194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Mohmmad AL-Masre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48324" y="7448939"/>
            <a:ext cx="2298576" cy="382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7"/>
              </a:lnSpc>
              <a:spcBef>
                <a:spcPct val="0"/>
              </a:spcBef>
            </a:pPr>
            <a:r>
              <a:rPr lang="en-US" sz="213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Ayham Rababaa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10911" y="7453636"/>
            <a:ext cx="2097344" cy="36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1945" spc="-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Omar Haymone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236398" y="7439414"/>
            <a:ext cx="2097344" cy="363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  <a:spcBef>
                <a:spcPct val="0"/>
              </a:spcBef>
            </a:pPr>
            <a:r>
              <a:rPr lang="en-US" sz="1945" spc="-3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Fayez Smeerat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CAF4AC-8147-9036-9A74-6E726DE735B8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85534" y="1647454"/>
            <a:ext cx="9502466" cy="3049491"/>
            <a:chOff x="0" y="0"/>
            <a:chExt cx="12669955" cy="40659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6038" b="55386"/>
            <a:stretch>
              <a:fillRect/>
            </a:stretch>
          </p:blipFill>
          <p:spPr>
            <a:xfrm>
              <a:off x="0" y="0"/>
              <a:ext cx="12669955" cy="406598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8785534" y="4933342"/>
            <a:ext cx="4339313" cy="4852587"/>
            <a:chOff x="0" y="0"/>
            <a:chExt cx="5785751" cy="647011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4150" r="4150" b="23090"/>
            <a:stretch>
              <a:fillRect/>
            </a:stretch>
          </p:blipFill>
          <p:spPr>
            <a:xfrm>
              <a:off x="0" y="0"/>
              <a:ext cx="5785751" cy="6470116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1961820" y="2829959"/>
            <a:ext cx="1158746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7" name="TextBox 7"/>
          <p:cNvSpPr txBox="1"/>
          <p:nvPr/>
        </p:nvSpPr>
        <p:spPr>
          <a:xfrm>
            <a:off x="1961820" y="5879450"/>
            <a:ext cx="6110028" cy="156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</a:pPr>
            <a:r>
              <a:rPr lang="en-US" sz="222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Contains information about the highest-rated movies on IMDB. It provides details such as titles, ratings, genres, directors, actors, and other relevant attributes.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1820" y="3307163"/>
            <a:ext cx="7370482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IMDB MOVIES 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32261" y="8287496"/>
            <a:ext cx="8076928" cy="25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B77A9-AA7B-9D14-89FE-33F7414821FE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905000" y="1866900"/>
            <a:ext cx="6433532" cy="114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SNAPSHOT 1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2FD7E4-5DD6-A61B-2B3D-447E6F29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84" y="3564799"/>
            <a:ext cx="18287508" cy="6724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FD32B7-4E69-5575-61BB-95112C43DB5C}"/>
              </a:ext>
            </a:extLst>
          </p:cNvPr>
          <p:cNvSpPr txBox="1"/>
          <p:nvPr/>
        </p:nvSpPr>
        <p:spPr>
          <a:xfrm>
            <a:off x="132" y="9613087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4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649ECDE6-B453-D264-BDD7-FFA6E54DB14E}"/>
              </a:ext>
            </a:extLst>
          </p:cNvPr>
          <p:cNvSpPr txBox="1"/>
          <p:nvPr/>
        </p:nvSpPr>
        <p:spPr>
          <a:xfrm>
            <a:off x="10477280" y="8363143"/>
            <a:ext cx="7792434" cy="248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00" spc="-528" dirty="0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</a:t>
            </a:r>
            <a:endParaRPr lang="en-US" sz="17600" spc="-528" dirty="0">
              <a:solidFill>
                <a:srgbClr val="FFFFFF">
                  <a:alpha val="14902"/>
                </a:srgbClr>
              </a:solidFill>
              <a:latin typeface="Alata"/>
              <a:ea typeface="Alata"/>
              <a:cs typeface="A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085" y="3441109"/>
            <a:ext cx="18318085" cy="5212457"/>
            <a:chOff x="0" y="0"/>
            <a:chExt cx="24424114" cy="69499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104" b="4104"/>
            <a:stretch>
              <a:fillRect/>
            </a:stretch>
          </p:blipFill>
          <p:spPr>
            <a:xfrm>
              <a:off x="0" y="0"/>
              <a:ext cx="24424114" cy="6949943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905000" y="1866900"/>
            <a:ext cx="6433532" cy="1149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SNAPSHOT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91132" y="7899765"/>
            <a:ext cx="7792434" cy="495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76F6E4-3028-91B9-3F90-1F0A281493C2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1210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564914"/>
            <a:ext cx="18318085" cy="4717237"/>
            <a:chOff x="0" y="0"/>
            <a:chExt cx="24424114" cy="62896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77" b="477"/>
            <a:stretch>
              <a:fillRect/>
            </a:stretch>
          </p:blipFill>
          <p:spPr>
            <a:xfrm>
              <a:off x="0" y="0"/>
              <a:ext cx="24424114" cy="628965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2057400" y="2004849"/>
            <a:ext cx="681112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SNAPSHOT 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91132" y="7899765"/>
            <a:ext cx="7792434" cy="495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 dirty="0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791609-F475-64C5-E59B-7D745286F1E3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888818" y="2829959"/>
            <a:ext cx="1158746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3" name="AutoShape 3"/>
          <p:cNvSpPr/>
          <p:nvPr/>
        </p:nvSpPr>
        <p:spPr>
          <a:xfrm>
            <a:off x="9888818" y="8030334"/>
            <a:ext cx="1158746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grpSp>
        <p:nvGrpSpPr>
          <p:cNvPr id="4" name="Group 4"/>
          <p:cNvGrpSpPr/>
          <p:nvPr/>
        </p:nvGrpSpPr>
        <p:grpSpPr>
          <a:xfrm>
            <a:off x="1944275" y="1887931"/>
            <a:ext cx="6449497" cy="8399069"/>
            <a:chOff x="0" y="0"/>
            <a:chExt cx="8599330" cy="111987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125" b="11882"/>
            <a:stretch>
              <a:fillRect/>
            </a:stretch>
          </p:blipFill>
          <p:spPr>
            <a:xfrm>
              <a:off x="0" y="0"/>
              <a:ext cx="8599330" cy="11198758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9888818" y="5182006"/>
            <a:ext cx="4934930" cy="1400286"/>
          </a:xfrm>
          <a:custGeom>
            <a:avLst/>
            <a:gdLst/>
            <a:ahLst/>
            <a:cxnLst/>
            <a:rect l="l" t="t" r="r" b="b"/>
            <a:pathLst>
              <a:path w="4934930" h="1400286">
                <a:moveTo>
                  <a:pt x="0" y="0"/>
                </a:moveTo>
                <a:lnTo>
                  <a:pt x="4934930" y="0"/>
                </a:lnTo>
                <a:lnTo>
                  <a:pt x="4934930" y="1400286"/>
                </a:lnTo>
                <a:lnTo>
                  <a:pt x="0" y="1400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JO"/>
          </a:p>
        </p:txBody>
      </p:sp>
      <p:sp>
        <p:nvSpPr>
          <p:cNvPr id="7" name="TextBox 7"/>
          <p:cNvSpPr txBox="1"/>
          <p:nvPr/>
        </p:nvSpPr>
        <p:spPr>
          <a:xfrm>
            <a:off x="9888818" y="4242354"/>
            <a:ext cx="737048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8306" y="8287496"/>
            <a:ext cx="6770883" cy="495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10" spc="-528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58F579-17CB-88E7-D79C-595171E0F44A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29959"/>
            <a:ext cx="18288000" cy="3184484"/>
            <a:chOff x="0" y="0"/>
            <a:chExt cx="24384000" cy="424597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30000"/>
            </a:blip>
            <a:srcRect t="36932" b="36932"/>
            <a:stretch>
              <a:fillRect/>
            </a:stretch>
          </p:blipFill>
          <p:spPr>
            <a:xfrm>
              <a:off x="0" y="0"/>
              <a:ext cx="24384000" cy="4245978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9439606" y="2829959"/>
            <a:ext cx="1158746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5" name="AutoShape 5"/>
          <p:cNvSpPr/>
          <p:nvPr/>
        </p:nvSpPr>
        <p:spPr>
          <a:xfrm flipV="1">
            <a:off x="8924535" y="6796513"/>
            <a:ext cx="219465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sp>
        <p:nvSpPr>
          <p:cNvPr id="6" name="AutoShape 6"/>
          <p:cNvSpPr/>
          <p:nvPr/>
        </p:nvSpPr>
        <p:spPr>
          <a:xfrm flipV="1">
            <a:off x="8924535" y="7668006"/>
            <a:ext cx="219465" cy="0"/>
          </a:xfrm>
          <a:prstGeom prst="line">
            <a:avLst/>
          </a:prstGeom>
          <a:ln w="47625" cap="flat">
            <a:solidFill>
              <a:srgbClr val="5CE1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JO"/>
          </a:p>
        </p:txBody>
      </p:sp>
      <p:grpSp>
        <p:nvGrpSpPr>
          <p:cNvPr id="7" name="Group 7"/>
          <p:cNvGrpSpPr/>
          <p:nvPr/>
        </p:nvGrpSpPr>
        <p:grpSpPr>
          <a:xfrm>
            <a:off x="1028700" y="3415610"/>
            <a:ext cx="7396350" cy="5842690"/>
            <a:chOff x="0" y="0"/>
            <a:chExt cx="9861800" cy="779025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/>
            <a:srcRect l="35518" t="20065" r="21536" b="23394"/>
            <a:stretch>
              <a:fillRect/>
            </a:stretch>
          </p:blipFill>
          <p:spPr>
            <a:xfrm>
              <a:off x="0" y="0"/>
              <a:ext cx="9861800" cy="7790254"/>
            </a:xfrm>
            <a:prstGeom prst="rect">
              <a:avLst/>
            </a:prstGeom>
          </p:spPr>
        </p:pic>
      </p:grpSp>
      <p:sp>
        <p:nvSpPr>
          <p:cNvPr id="9" name="TextBox 9"/>
          <p:cNvSpPr txBox="1"/>
          <p:nvPr/>
        </p:nvSpPr>
        <p:spPr>
          <a:xfrm>
            <a:off x="9729015" y="6222655"/>
            <a:ext cx="7819694" cy="98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3"/>
              </a:lnSpc>
            </a:pPr>
            <a:r>
              <a:rPr lang="en-US" sz="5752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IMDB website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29015" y="7094147"/>
            <a:ext cx="7819694" cy="985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53"/>
              </a:lnSpc>
            </a:pPr>
            <a:r>
              <a:rPr lang="en-US" sz="5752">
                <a:solidFill>
                  <a:srgbClr val="FFFFFF"/>
                </a:solidFill>
                <a:latin typeface="Montserrat Extra-Bold"/>
                <a:ea typeface="Montserrat Extra-Bold"/>
                <a:cs typeface="Montserrat Extra-Bold"/>
                <a:sym typeface="Montserrat Extra-Bold"/>
              </a:rPr>
              <a:t>kaggle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39606" y="3307163"/>
            <a:ext cx="7031899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OUR 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8186" y="8422497"/>
            <a:ext cx="8069814" cy="25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00" spc="-528" dirty="0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</a:t>
            </a:r>
            <a:endParaRPr lang="en-US" sz="17610" spc="-528" dirty="0">
              <a:solidFill>
                <a:srgbClr val="FFFFFF">
                  <a:alpha val="14902"/>
                </a:srgbClr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431AED-12BA-09EC-EF77-818CDD906247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56676" y="2596266"/>
            <a:ext cx="5094468" cy="5094468"/>
          </a:xfrm>
          <a:custGeom>
            <a:avLst/>
            <a:gdLst/>
            <a:ahLst/>
            <a:cxnLst/>
            <a:rect l="l" t="t" r="r" b="b"/>
            <a:pathLst>
              <a:path w="5094468" h="5094468">
                <a:moveTo>
                  <a:pt x="0" y="0"/>
                </a:moveTo>
                <a:lnTo>
                  <a:pt x="5094469" y="0"/>
                </a:lnTo>
                <a:lnTo>
                  <a:pt x="5094469" y="5094468"/>
                </a:lnTo>
                <a:lnTo>
                  <a:pt x="0" y="50944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JO"/>
          </a:p>
        </p:txBody>
      </p:sp>
      <p:sp>
        <p:nvSpPr>
          <p:cNvPr id="3" name="TextBox 3"/>
          <p:cNvSpPr txBox="1"/>
          <p:nvPr/>
        </p:nvSpPr>
        <p:spPr>
          <a:xfrm>
            <a:off x="2228847" y="4602162"/>
            <a:ext cx="7370482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Alata"/>
                <a:ea typeface="Alata"/>
                <a:cs typeface="Alata"/>
                <a:sym typeface="Alata"/>
              </a:rPr>
              <a:t>QUESTIONS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599329" y="8287496"/>
            <a:ext cx="8609860" cy="25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371"/>
              </a:lnSpc>
            </a:pPr>
            <a:r>
              <a:rPr lang="en-US" sz="17600" spc="-528" dirty="0">
                <a:solidFill>
                  <a:srgbClr val="FFFFFF">
                    <a:alpha val="14902"/>
                  </a:srgbClr>
                </a:solidFill>
                <a:latin typeface="Alata"/>
                <a:ea typeface="Alata"/>
                <a:cs typeface="Alata"/>
                <a:sym typeface="Alata"/>
              </a:rPr>
              <a:t>MOVIE</a:t>
            </a:r>
            <a:endParaRPr lang="en-US" sz="17610" spc="-528" dirty="0">
              <a:solidFill>
                <a:srgbClr val="FFFFFF">
                  <a:alpha val="14902"/>
                </a:srgbClr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1C0542-32BE-078D-4907-71D8D5F684BA}"/>
              </a:ext>
            </a:extLst>
          </p:cNvPr>
          <p:cNvSpPr txBox="1"/>
          <p:nvPr/>
        </p:nvSpPr>
        <p:spPr>
          <a:xfrm>
            <a:off x="132" y="9643979"/>
            <a:ext cx="8686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76</Words>
  <Application>Microsoft Office PowerPoint</Application>
  <PresentationFormat>Custom</PresentationFormat>
  <Paragraphs>29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 and Theater Presentation</dc:title>
  <cp:lastModifiedBy>ايهم اكرم محمد الربابعه</cp:lastModifiedBy>
  <cp:revision>59</cp:revision>
  <dcterms:created xsi:type="dcterms:W3CDTF">2006-08-16T00:00:00Z</dcterms:created>
  <dcterms:modified xsi:type="dcterms:W3CDTF">2025-01-04T18:27:59Z</dcterms:modified>
  <dc:identifier>DAFkOuxx_90</dc:identifier>
</cp:coreProperties>
</file>